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9" r:id="rId2"/>
    <p:sldId id="261" r:id="rId3"/>
    <p:sldId id="277" r:id="rId4"/>
    <p:sldId id="275" r:id="rId5"/>
    <p:sldId id="276" r:id="rId6"/>
    <p:sldId id="264" r:id="rId7"/>
    <p:sldId id="269" r:id="rId8"/>
    <p:sldId id="278" r:id="rId9"/>
    <p:sldId id="285" r:id="rId10"/>
    <p:sldId id="267" r:id="rId11"/>
    <p:sldId id="279" r:id="rId12"/>
    <p:sldId id="280" r:id="rId13"/>
    <p:sldId id="281" r:id="rId14"/>
    <p:sldId id="270" r:id="rId15"/>
    <p:sldId id="282" r:id="rId16"/>
    <p:sldId id="283" r:id="rId17"/>
    <p:sldId id="284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D84"/>
    <a:srgbClr val="CAA48A"/>
    <a:srgbClr val="F2F2F2"/>
    <a:srgbClr val="7AD4C6"/>
    <a:srgbClr val="CFF9FF"/>
    <a:srgbClr val="E72F95"/>
    <a:srgbClr val="E83296"/>
    <a:srgbClr val="BC4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09"/>
    <p:restoredTop sz="94622"/>
  </p:normalViewPr>
  <p:slideViewPr>
    <p:cSldViewPr snapToGrid="0">
      <p:cViewPr varScale="1">
        <p:scale>
          <a:sx n="82" d="100"/>
          <a:sy n="82" d="100"/>
        </p:scale>
        <p:origin x="848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166599-4E97-E84E-98E0-62A728B1162B}" type="datetimeFigureOut">
              <a:rPr lang="en-US" smtClean="0"/>
              <a:t>6/25/25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C0A9F-BE62-7D42-8B9E-72CC9F8DA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04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CC0A9F-BE62-7D42-8B9E-72CC9F8DA8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877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7E658E-E515-EE41-9282-AEA7B7A997F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58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CC0A9F-BE62-7D42-8B9E-72CC9F8DA8F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97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25143-4CD6-C910-DE60-C3E3C6F79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907AD0-CDE8-91B4-4DE3-407179ACD7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C894F7-5988-B575-5931-2B595F5D43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18C0F4-31BF-80F7-B81A-FDBCDF3808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CC0A9F-BE62-7D42-8B9E-72CC9F8DA8F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98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65606-7F1A-4DD3-1538-F89972F12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9BD9D3-57BE-DCBB-BBF1-CD81E35FDE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9B3DB3-9113-52B2-76F8-F5561C231E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CAE43-230D-6EBF-EF07-3071101612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CC0A9F-BE62-7D42-8B9E-72CC9F8DA8F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579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95ADD-074D-78CD-A00E-408AB56025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2E642B-9D54-1FAF-A7A0-A9708547B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C497E-9892-2D9B-CEAA-AF515DF54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22755-2C32-7E83-206D-D8C0E5D7E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EA1CD-BB9F-C933-2F5E-31AC683A1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477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92D05-19C2-B533-B655-3BE8ED7A1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4CA715-2645-F80D-F835-57AB0139CB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16039-00A3-ECE8-F7F0-DBCA1B9ED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2FF933-23C3-DC8D-C228-95CDF7692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C03E3-41FD-1999-E0D8-5F6E166F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084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23B1BE-17F8-0999-6E66-17235C8930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F48D10-2C6E-294F-553F-BCF5F822B4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607D0D-0604-8FD9-38A9-5A73032A6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F20CFF-E916-A884-D6FF-6DA142C31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0BF02-31EB-57F7-411B-B77BFAFCC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713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111AE-072D-041D-2437-1835A715C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18FF0-1647-2A73-24C0-40CEFB3B3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B7B97-0E87-1403-8ABF-FA71944CF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823E22-45BF-055C-FA0A-990DAC5B3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B496AD-D0A3-9DAB-4D8A-5A5C316F5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28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D1C43-CBDA-5198-6E47-BCEA748AB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F8DE31-85CB-3EB1-D33E-1DAD83128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DA3C61-9EAE-753E-318C-0B715B81E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04E2E-D070-D463-143B-A0530BD72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C5929-9BE2-21BA-1DF0-C265BE4B1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6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F658A-8ADB-D2E9-7DAA-8F12A87F5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E1B50-4CB6-32F4-9947-BA90909212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C85697-E4BD-302F-EA8C-0808F8CB48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47BB26-9EB6-1D06-86BE-BA791C8B9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0691B7-F949-B3D6-1C3B-03800A6E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A9DE7A-D9A1-59F7-305E-46994E1CF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2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69959-01A8-E950-7558-F12F145F5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5C382C-2661-83E4-052F-A9DCA90898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72F3E3-B581-4611-C566-4992A6895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FF4503-B9F4-00A9-5898-2335C0CC03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26F9DD-923F-E6D2-181A-E3BED83BB7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D795BD-151B-D12B-2EAC-007B71549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DC1E42-1761-E3C9-2EC5-2893204BC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A2B00B-8E3F-B466-D0BD-9C3C00FA7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68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5A052-7E6C-604A-07DB-F18C15E94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89AAC8-FF9B-A758-17AD-C4C57C514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36CCB1-3F0C-A01C-FAD1-892BD3974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F0A50D-0D9E-01AF-04F5-E387FBFC7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062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390AA6-4329-FCAD-F9A7-D3DAC06D3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744216-26C0-9B60-53A4-C3196860E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179248-E4CB-B439-E7AD-07DEB075E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30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FFD30-E618-A5AF-675E-EEA7F3B79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3E7EEB-B220-507E-BDDE-0DC9897DD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35B07E-DAA6-0C43-DB2E-49CCE5EEF8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97045B-078B-6AA5-B82F-BE108785A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91C5B6-4406-3A3D-1A03-086844F1B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F9F445-1315-A0C9-D660-6534F7A45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614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4508B-C3BF-392C-1E64-C9E11DB9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8B59D8-D256-87E1-2311-29606F4539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68938F-2442-9CDD-8C9A-EC76DC947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6C989-D20C-EDCE-42D9-07E3459B0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E824E1-199D-6F33-4487-6EFF99D96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09EFE0-F1C9-07F3-93BA-CE01359B9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49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4A6C9C-AB8A-7EF2-E18B-3126D3DC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63DB2E-2585-34EC-5169-E93E99702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6B60A-D5CE-7CFD-B3BE-B52CCE35C3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8C7CAD-81F2-284B-85C1-5822EADB4033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5F079-4FAB-7A95-ED69-951419FE1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6B5FD-5679-C516-75C3-A3C81161E1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2C02AF-42BE-6C44-8A99-267D3CC26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56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2069D7-D544-0C9D-9B1C-0819C0E47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1536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066667-0A5E-0CC3-891C-F972DE02E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992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1D21AD-F5B1-ECE7-16B8-FEF34B205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899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9357EE-CD49-F4FE-F0C1-E580974D1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513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CDA51F-0272-8FFC-6B83-4374F2995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507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06D1C1-6EBE-F82C-DFC7-2DC478ABE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713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9789FD-057C-68BC-566C-31720D2C5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488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C9CA2D-7CF7-E02B-A906-3CAF2F925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6533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98CE16-E395-E8AE-627F-13A2EAD2B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4625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D770E7-2198-3857-72D9-E5E251013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1229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0BAFEA-65FE-3839-AB73-8376C570B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564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D9E27D-3819-B7D3-5741-704930C13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443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A930B7-E4A9-C6D5-34FE-E48E0A9DD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223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198AFA-4BF9-95B9-7009-32F8184F7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706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3D69CE-D895-125F-6311-EE8C4CAA4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391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F4C0C3-08B1-76B6-7873-3C1B457CC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201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F16D94-2984-CDF6-D11D-3C07D139EC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5644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8503B8-71A9-76B1-42DB-57CA490B8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9297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7224</TotalTime>
  <Words>5</Words>
  <Application>Microsoft Macintosh PowerPoint</Application>
  <PresentationFormat>Widescreen</PresentationFormat>
  <Paragraphs>5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27</cp:revision>
  <dcterms:created xsi:type="dcterms:W3CDTF">2025-06-17T13:40:16Z</dcterms:created>
  <dcterms:modified xsi:type="dcterms:W3CDTF">2025-06-26T00:56:54Z</dcterms:modified>
</cp:coreProperties>
</file>